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94" r:id="rId2"/>
    <p:sldId id="292" r:id="rId3"/>
    <p:sldId id="296" r:id="rId4"/>
    <p:sldId id="298" r:id="rId5"/>
    <p:sldId id="297" r:id="rId6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B0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4" d="100"/>
          <a:sy n="64" d="100"/>
        </p:scale>
        <p:origin x="-738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fld id="{EA6A1CDE-131A-43EF-865A-97A8246D65ED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>
              <a:defRPr/>
            </a:pPr>
            <a:fld id="{733C16D3-CD29-4ADF-A87D-180BB58B8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fld id="{B0CAF2A5-F6C8-4D2D-915A-74F9C4536B82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6A3D7397-5307-4EE7-A67B-669E4C6E5B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/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2810-8624-4F0A-9ADB-903B25C498BA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A77C0-C0BE-426F-AFD5-5D965FD93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5" y="500063"/>
            <a:ext cx="10772775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6275" y="2011363"/>
            <a:ext cx="10753725" cy="376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2"/>
          </p:nvPr>
        </p:nvSpPr>
        <p:spPr>
          <a:xfrm>
            <a:off x="685800" y="6411913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50">
                <a:solidFill>
                  <a:srgbClr val="FFFFFF">
                    <a:alpha val="8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fld id="{3ED1632B-7259-47B1-8DE4-4F5002975C17}" type="datetimeFigureOut">
              <a:rPr lang="ru-RU"/>
              <a:pPr>
                <a:defRPr/>
              </a:pPr>
              <a:t>29.10.2020</a:t>
            </a:fld>
            <a:endParaRPr lang="ru-RU"/>
          </a:p>
        </p:txBody>
      </p:sp>
      <p:sp>
        <p:nvSpPr>
          <p:cNvPr id="8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685800" y="6554788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950" cap="all">
                <a:solidFill>
                  <a:srgbClr val="FFFFFF">
                    <a:alpha val="80000"/>
                  </a:srgb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8764588" y="5876925"/>
            <a:ext cx="2925762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300">
                <a:solidFill>
                  <a:srgbClr val="FFFFFF">
                    <a:alpha val="25000"/>
                  </a:srgbClr>
                </a:solidFill>
                <a:latin typeface="+mj-lt"/>
              </a:defRPr>
            </a:lvl1pPr>
          </a:lstStyle>
          <a:p>
            <a:pPr>
              <a:defRPr/>
            </a:pPr>
            <a:fld id="{570824B6-E060-4C97-94A9-114AC99FA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1" r:id="rId3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 kern="1200" spc="-120">
          <a:solidFill>
            <a:schemeClr val="accent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Franklin Gothic Medium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Franklin Gothic Medium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Franklin Gothic Medium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5400">
          <a:solidFill>
            <a:schemeClr val="accent1"/>
          </a:solidFill>
          <a:latin typeface="Franklin Gothic Medium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1pPr>
      <a:lvl2pPr marL="346075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Arial" charset="0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Arial" charset="0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Arial" charset="0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Arial" charset="0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3563" y="428625"/>
            <a:ext cx="6672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E92B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НАГРАДЫ СУОР</a:t>
            </a:r>
            <a:endParaRPr lang="ru-RU" sz="3600"/>
          </a:p>
        </p:txBody>
      </p:sp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438150" y="1179513"/>
            <a:ext cx="5902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>
                <a:solidFill>
                  <a:srgbClr val="E92B0B"/>
                </a:solidFill>
              </a:rPr>
              <a:t>Всероссийский конкурс организаций «ЛидерыОтрасли.РФ» 2019-2020г.г.</a:t>
            </a:r>
            <a:r>
              <a:rPr lang="ru-RU" sz="2400" b="1"/>
              <a:t> </a:t>
            </a:r>
          </a:p>
        </p:txBody>
      </p:sp>
      <p:pic>
        <p:nvPicPr>
          <p:cNvPr id="5125" name="Picture 8" descr="1 1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4263" y="447675"/>
            <a:ext cx="4332287" cy="59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9" descr="сертифика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5675" y="2052638"/>
            <a:ext cx="3335338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10"/>
          <p:cNvSpPr>
            <a:spLocks noChangeArrowheads="1"/>
          </p:cNvSpPr>
          <p:nvPr/>
        </p:nvSpPr>
        <p:spPr bwMode="auto">
          <a:xfrm>
            <a:off x="282575" y="2119313"/>
            <a:ext cx="29019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По итогам Всероссийского конкурса СУОР стал </a:t>
            </a:r>
            <a:r>
              <a:rPr lang="ru-RU" b="1">
                <a:solidFill>
                  <a:srgbClr val="E92B0B"/>
                </a:solidFill>
              </a:rPr>
              <a:t>ПОБЕДИТЕЛЕМ</a:t>
            </a:r>
            <a:r>
              <a:rPr lang="ru-RU" b="1"/>
              <a:t> конкурса, награжден грамотой и сертификатом на получение образовательного продукта «Набор програмных онлайн-инструментов и конструкторов для дистанционных технологий 2020».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3563" y="428625"/>
            <a:ext cx="6672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E92B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НАГРАДЫ ПЕДАГОГОВ</a:t>
            </a:r>
            <a:endParaRPr lang="ru-RU" sz="3600"/>
          </a:p>
        </p:txBody>
      </p:sp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322263" y="1036638"/>
            <a:ext cx="6797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>
                <a:solidFill>
                  <a:srgbClr val="E92B0B"/>
                </a:solidFill>
              </a:rPr>
              <a:t>Морозова О.Н.</a:t>
            </a:r>
            <a:r>
              <a:rPr lang="ru-RU" b="1"/>
              <a:t> педагог-психолог, участник краевого конкурса  «Лучший проект по организации профилактики ксенофобии и молодежного экстремизма в образовательной среде»2019г.</a:t>
            </a:r>
          </a:p>
          <a:p>
            <a:pPr>
              <a:tabLst>
                <a:tab pos="457200" algn="l"/>
              </a:tabLst>
            </a:pPr>
            <a:r>
              <a:rPr lang="ru-RU" b="1">
                <a:solidFill>
                  <a:srgbClr val="E92B0B"/>
                </a:solidFill>
              </a:rPr>
              <a:t>Нефедьева М.Г.</a:t>
            </a:r>
            <a:r>
              <a:rPr lang="ru-RU" b="1"/>
              <a:t> учитель географии и преподаватель экологии, участник краевого конкурса творческих работ в форме эссе «Мои взгляды на формирование экологической грамотности школьников…» 2020г.</a:t>
            </a:r>
          </a:p>
          <a:p>
            <a:pPr>
              <a:tabLst>
                <a:tab pos="457200" algn="l"/>
              </a:tabLst>
            </a:pPr>
            <a:r>
              <a:rPr lang="ru-RU" b="1">
                <a:solidFill>
                  <a:srgbClr val="E92B0B"/>
                </a:solidFill>
              </a:rPr>
              <a:t>Томилец Д.А.</a:t>
            </a:r>
            <a:r>
              <a:rPr lang="ru-RU" b="1"/>
              <a:t> педагог дополнительного образования, серебряный призер Всероссийской олимпиады "Педагогическая практика" в номинации: «Работа с родителями в современных условиях». </a:t>
            </a:r>
          </a:p>
          <a:p>
            <a:pPr>
              <a:tabLst>
                <a:tab pos="457200" algn="l"/>
              </a:tabLst>
            </a:pPr>
            <a:r>
              <a:rPr lang="ru-RU" b="1">
                <a:solidFill>
                  <a:srgbClr val="E92B0B"/>
                </a:solidFill>
              </a:rPr>
              <a:t>Соколова Л.А.</a:t>
            </a:r>
            <a:r>
              <a:rPr lang="ru-RU" b="1"/>
              <a:t> заместитель директора по методической работе благодарность за активное участие в Федеральном методическом объединении учителей, 2020г. г. Новочеркасск.</a:t>
            </a:r>
          </a:p>
        </p:txBody>
      </p:sp>
      <p:pic>
        <p:nvPicPr>
          <p:cNvPr id="6149" name="Picture 25" descr="Мороз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8538" y="1087438"/>
            <a:ext cx="360203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6" descr="1 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10700" y="3160713"/>
            <a:ext cx="24907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7" descr="logo_skiro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01288" y="368300"/>
            <a:ext cx="167005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3563" y="428625"/>
            <a:ext cx="6672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>
                <a:solidFill>
                  <a:srgbClr val="E92B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НАГРАДЫ СТУДЕНТОВ</a:t>
            </a:r>
            <a:endParaRPr lang="ru-RU" sz="3600"/>
          </a:p>
        </p:txBody>
      </p:sp>
      <p:sp>
        <p:nvSpPr>
          <p:cNvPr id="7170" name="Rectangle 9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354013" y="1069975"/>
            <a:ext cx="6807200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b="1"/>
              <a:t>Всероссийский конкурс творческих работ «Физическая культура ХХ</a:t>
            </a:r>
            <a:r>
              <a:rPr lang="en-US" b="1"/>
              <a:t>I</a:t>
            </a:r>
            <a:r>
              <a:rPr lang="ru-RU" b="1"/>
              <a:t> века» декабрь 2019г. г. Майкоп в номинации «Инновации в подготовке спортивного резерва» 2 место заняла </a:t>
            </a:r>
            <a:r>
              <a:rPr lang="ru-RU" b="1">
                <a:solidFill>
                  <a:srgbClr val="E92B0B"/>
                </a:solidFill>
              </a:rPr>
              <a:t>Анджелкович Мэлани</a:t>
            </a:r>
            <a:r>
              <a:rPr lang="ru-RU" b="1"/>
              <a:t> студентка </a:t>
            </a:r>
          </a:p>
          <a:p>
            <a:pPr>
              <a:tabLst>
                <a:tab pos="457200" algn="l"/>
              </a:tabLst>
            </a:pPr>
            <a:r>
              <a:rPr lang="ru-RU" b="1"/>
              <a:t>4 курса,  КМС по баскетболу научный руководитель Соколова Л.А.</a:t>
            </a:r>
          </a:p>
          <a:p>
            <a:pPr>
              <a:tabLst>
                <a:tab pos="457200" algn="l"/>
              </a:tabLst>
            </a:pPr>
            <a:r>
              <a:rPr lang="ru-RU" b="1"/>
              <a:t>Всероссийский конкурс индивидуальных проектных работ среди студентов 1 курса «Физическая культура и спорт в жизни современного общества» апрель 2020г. г. Красноярск 2 место заняли: </a:t>
            </a:r>
            <a:r>
              <a:rPr lang="ru-RU" b="1">
                <a:solidFill>
                  <a:srgbClr val="E92B0B"/>
                </a:solidFill>
              </a:rPr>
              <a:t>Денека Даниил рук. Ларцева Е.В. и Гоголев Даниил рук. Кретова Е.И.</a:t>
            </a:r>
          </a:p>
          <a:p>
            <a:pPr>
              <a:tabLst>
                <a:tab pos="457200" algn="l"/>
              </a:tabLst>
            </a:pPr>
            <a:r>
              <a:rPr lang="ru-RU" b="1"/>
              <a:t>Международный конкурс «Час экологии и энергосбережения», Всероссийский географический диктант 2019г.</a:t>
            </a:r>
            <a:r>
              <a:rPr lang="ru-RU"/>
              <a:t> </a:t>
            </a:r>
            <a:r>
              <a:rPr lang="ru-RU" b="1"/>
              <a:t>участие руководитель </a:t>
            </a:r>
            <a:r>
              <a:rPr lang="ru-RU" b="1">
                <a:solidFill>
                  <a:srgbClr val="E92B0B"/>
                </a:solidFill>
              </a:rPr>
              <a:t>Нефедьева М.Г.</a:t>
            </a:r>
          </a:p>
          <a:p>
            <a:pPr>
              <a:tabLst>
                <a:tab pos="457200" algn="l"/>
              </a:tabLst>
            </a:pPr>
            <a:r>
              <a:rPr lang="ru-RU" b="1"/>
              <a:t>Международная Олимпиада «Инфоурок» ноябрь 2019г. 52 участника, из них 10 победителей по математике, биологии, английскому языку (углубленный уровень) </a:t>
            </a:r>
          </a:p>
          <a:p>
            <a:pPr>
              <a:tabLst>
                <a:tab pos="457200" algn="l"/>
              </a:tabLst>
            </a:pPr>
            <a:r>
              <a:rPr lang="ru-RU" b="1"/>
              <a:t>1 место -3 чел. 2 место- 2 чел. 3 место- 5 чел.</a:t>
            </a:r>
          </a:p>
          <a:p>
            <a:pPr>
              <a:tabLst>
                <a:tab pos="457200" algn="l"/>
              </a:tabLst>
            </a:pPr>
            <a:r>
              <a:rPr lang="ru-RU" b="1"/>
              <a:t>руководители: </a:t>
            </a:r>
            <a:r>
              <a:rPr lang="ru-RU" b="1">
                <a:solidFill>
                  <a:srgbClr val="E92B0B"/>
                </a:solidFill>
              </a:rPr>
              <a:t>Герасименко Я.В., Калинина Т.Н., Беленькая С.Г., Уварова Г.Э.</a:t>
            </a:r>
          </a:p>
        </p:txBody>
      </p:sp>
      <p:pic>
        <p:nvPicPr>
          <p:cNvPr id="7173" name="Picture 10" descr="1 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6613" y="295275"/>
            <a:ext cx="2630487" cy="36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1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888" y="3349625"/>
            <a:ext cx="219392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2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85325" y="620713"/>
            <a:ext cx="2193925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3563" y="428625"/>
            <a:ext cx="7645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E92B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СТИПЕНДИАТ ГУБЕРНАТОРА СТАВРОПОЛЬСКОГО КРАЯ</a:t>
            </a:r>
            <a:endParaRPr lang="ru-RU" sz="3600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3" name="Picture 9" descr="Чернова"/>
          <p:cNvPicPr>
            <a:picLocks noChangeAspect="1" noChangeArrowheads="1"/>
          </p:cNvPicPr>
          <p:nvPr/>
        </p:nvPicPr>
        <p:blipFill>
          <a:blip r:embed="rId2"/>
          <a:srcRect t="4544" r="2829"/>
          <a:stretch>
            <a:fillRect/>
          </a:stretch>
        </p:blipFill>
        <p:spPr bwMode="auto">
          <a:xfrm>
            <a:off x="673100" y="2055813"/>
            <a:ext cx="6215063" cy="443547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7804150" y="161925"/>
            <a:ext cx="4117975" cy="632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solidFill>
                  <a:srgbClr val="E92B0B"/>
                </a:solidFill>
              </a:rPr>
              <a:t>Чернова Кристина Владимировна</a:t>
            </a:r>
          </a:p>
          <a:p>
            <a:pPr algn="just"/>
            <a:r>
              <a:rPr lang="ru-RU" sz="1400" b="1"/>
              <a:t> Более 12 лет занимается спортом, является кандидатом в мастера спорта по плаванию. Серебряный призер 1 этапа Кубка России по плаванию (2018г., г. Ростов-на-Дону), победитель и призер чемпионатов Федерального округа по плаванию (2018г. г. Астрахань, 2019г.), многократный победитель чемпионатов и первенств Ставропольского края по плаванию (2018г., 2019г.). </a:t>
            </a:r>
          </a:p>
          <a:p>
            <a:pPr algn="just"/>
            <a:r>
              <a:rPr lang="ru-RU" sz="1400" b="1"/>
              <a:t>Она также является многократным победителем и призером международных, Всероссийских, краевых и городских танцевальных конкурсов в составе хореографического коллектива «Эксклюзив». Принимает активное участие в жизни города, была организатором-волонтером </a:t>
            </a:r>
            <a:r>
              <a:rPr lang="en-US" sz="1400" b="1"/>
              <a:t>III</a:t>
            </a:r>
            <a:r>
              <a:rPr lang="ru-RU" sz="1400" b="1"/>
              <a:t> Международного фестиваля «СТУДЕНЧЕСКАЯ ВЕСНА стран БРИКС и ШОС». Кристина отстаивала честь СУОР на ХХ</a:t>
            </a:r>
            <a:r>
              <a:rPr lang="en-US" sz="1400" b="1"/>
              <a:t>VII</a:t>
            </a:r>
            <a:r>
              <a:rPr lang="ru-RU" sz="1400" b="1"/>
              <a:t> Краевом фестивале «Студенческая весна Ставрополья – 2019», завоевала титул «МИСС КРАСА АРТ-ПРОФИ 2019» в рамках открытого краевого конкурса интеллекта, спорта и творчества «КРАСА АРТ-ПРОФИ», являлась участницей городского конкурса, посвященного Дню России «Мисс Россия-Ставрополь 2019».</a:t>
            </a:r>
            <a:r>
              <a:rPr lang="ru-RU" sz="1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563563" y="428625"/>
            <a:ext cx="10525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E92B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ВСЕРОССИЙСКИЕ НАУЧНО-ПРАКТИЧЕСКИЕ КОНФЕРЕНЦИИ</a:t>
            </a:r>
            <a:endParaRPr lang="ru-RU" sz="3600"/>
          </a:p>
        </p:txBody>
      </p:sp>
      <p:sp>
        <p:nvSpPr>
          <p:cNvPr id="8194" name="Rectangle 9"/>
          <p:cNvSpPr>
            <a:spLocks noChangeArrowheads="1"/>
          </p:cNvSpPr>
          <p:nvPr/>
        </p:nvSpPr>
        <p:spPr bwMode="auto">
          <a:xfrm>
            <a:off x="0" y="26860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2224088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203200" y="2033588"/>
            <a:ext cx="69723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2000" b="1"/>
              <a:t>Совершенствование Федерального государственного образовательного стандарта среднего профессионального образования по специальности 49.02.01-Физическая культура и профессионального стандарта «Тренер» г. Москва, февраль 2020г. Соколова Л.А.-заместитель директора, </a:t>
            </a:r>
            <a:r>
              <a:rPr lang="ru-RU" sz="2000" b="1">
                <a:solidFill>
                  <a:srgbClr val="E92B0B"/>
                </a:solidFill>
              </a:rPr>
              <a:t>Баскакова Алина студентка 4 курса</a:t>
            </a:r>
            <a:r>
              <a:rPr lang="ru-RU" sz="2000" b="1"/>
              <a:t> СУОР.</a:t>
            </a:r>
          </a:p>
          <a:p>
            <a:pPr>
              <a:tabLst>
                <a:tab pos="457200" algn="l"/>
              </a:tabLst>
            </a:pPr>
            <a:r>
              <a:rPr lang="ru-RU" sz="2000" b="1"/>
              <a:t>Физическая культура и спорт в образовательных учреждениях: опыт, проблемы, перспективы. г. Новомосковск, Тульская обл., май 2020г. Соколова Л.А.-заместитель директора, </a:t>
            </a:r>
            <a:r>
              <a:rPr lang="ru-RU" sz="2000" b="1">
                <a:solidFill>
                  <a:srgbClr val="E92B0B"/>
                </a:solidFill>
              </a:rPr>
              <a:t>Баскакова Алина, Анджелкович Мэлани студентки 4 курса СУОР.</a:t>
            </a:r>
          </a:p>
        </p:txBody>
      </p:sp>
      <p:pic>
        <p:nvPicPr>
          <p:cNvPr id="8197" name="Picture 7" descr="анджелкович м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0750" y="1806575"/>
            <a:ext cx="2608263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8" descr="баскакова а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3146425"/>
            <a:ext cx="2584450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Метрополия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Метрополия</Template>
  <TotalTime>2153</TotalTime>
  <Words>428</Words>
  <Application>Microsoft Office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Метрополия</vt:lpstr>
      <vt:lpstr>Метрополия</vt:lpstr>
      <vt:lpstr>Метрополия</vt:lpstr>
      <vt:lpstr>Слайд 1</vt:lpstr>
      <vt:lpstr>Слайд 2</vt:lpstr>
      <vt:lpstr>Слайд 3</vt:lpstr>
      <vt:lpstr>Слайд 4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Оперативная  психофизиологическая диагностика состояния спортсмена-стрелка на различных этапах подготовки.</dc:title>
  <dc:creator>Siverskay</dc:creator>
  <cp:lastModifiedBy>Sokolova</cp:lastModifiedBy>
  <cp:revision>78</cp:revision>
  <dcterms:created xsi:type="dcterms:W3CDTF">2016-03-16T09:45:53Z</dcterms:created>
  <dcterms:modified xsi:type="dcterms:W3CDTF">2020-10-29T10:48:49Z</dcterms:modified>
</cp:coreProperties>
</file>